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76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2BFB3-4A22-456B-93F8-38B8C9BFB256}" type="datetimeFigureOut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AD4A0-5A4E-4D80-B78B-930A82C43C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58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F090096-6341-44EA-AE05-AD419E8D3D57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6592" y="5721214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8344" y="5716840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5797-8683-467D-951B-B0F0AE81A88C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E0B9-84D3-404E-B5DB-BDF3BC9665F1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40" y="548680"/>
            <a:ext cx="7024744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916832"/>
            <a:ext cx="6777317" cy="350897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863CE-FF8C-4461-828B-493748A4E28B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7F718-2AD3-4138-B9D6-28D85AEBB45D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2EC3-0A86-450A-B729-C7352228F8C6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C189-3D8B-478D-B2A6-3B8D25368C8C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FA875-70F4-41C0-90BA-687EA057E55F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FA4E8-A1A0-4CF8-A01A-7B3701BCF417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8650-D501-477E-BB56-1B980B1F1D72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4340" y="5728171"/>
            <a:ext cx="1332156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4520" y="5724835"/>
            <a:ext cx="3493664" cy="365125"/>
          </a:xfrm>
        </p:spPr>
        <p:txBody>
          <a:bodyPr>
            <a:normAutofit/>
          </a:bodyPr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01A3-4E4A-49D8-A2E5-6AD930C24A30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4520" y="5725078"/>
            <a:ext cx="3493664" cy="365125"/>
          </a:xfrm>
        </p:spPr>
        <p:txBody>
          <a:bodyPr>
            <a:normAutofit/>
          </a:bodyPr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04340" y="5728171"/>
            <a:ext cx="1332156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191683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866D8C2-316C-427F-864F-DDB15FC3A355}" type="datetime1">
              <a:rPr lang="zh-TW" altLang="en-US" smtClean="0"/>
              <a:t>2015/12/16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2162" y="5868635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zh-TW" altLang="en-US" dirty="0" smtClean="0"/>
              <a:t>微處理器發展實驗室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6308" y="5872187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 smtClean="0"/>
              <a:t>2015.12.19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b="1" dirty="0" smtClean="0"/>
              <a:t>微處理器發展實驗室</a:t>
            </a:r>
            <a:endParaRPr lang="zh-TW" altLang="en-US" b="1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b="1" smtClean="0"/>
              <a:t>1</a:t>
            </a:fld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7258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2492896"/>
            <a:ext cx="6777317" cy="350897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Thanks for </a:t>
            </a:r>
            <a:b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</a:b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</a:rPr>
              <a:t>your Listening!!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anose="03000509000000000000" pitchFamily="65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微處理器發展實驗室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79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Outline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Arduino</a:t>
            </a:r>
            <a:r>
              <a:rPr lang="zh-TW" altLang="en-US" dirty="0" smtClean="0"/>
              <a:t>介紹</a:t>
            </a:r>
            <a:endParaRPr lang="en-US" altLang="zh-TW" dirty="0" smtClean="0"/>
          </a:p>
          <a:p>
            <a:r>
              <a:rPr lang="zh-TW" altLang="en-US" dirty="0" smtClean="0"/>
              <a:t>相關資源</a:t>
            </a:r>
            <a:endParaRPr lang="en-US" altLang="zh-TW" dirty="0" smtClean="0"/>
          </a:p>
          <a:p>
            <a:r>
              <a:rPr lang="zh-TW" altLang="en-US" dirty="0" smtClean="0"/>
              <a:t>實例影片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0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TI_Ardu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68" y="2636912"/>
            <a:ext cx="2608200" cy="17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r>
              <a:rPr lang="zh-TW" altLang="en-US" b="1" dirty="0" smtClean="0"/>
              <a:t>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為一開放原始碼的單晶片微控器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1030" name="Picture 6" descr="C:\Users\User\Desktop\Mircochip_Ardu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27068"/>
            <a:ext cx="3137644" cy="23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ot_galile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6" y="2595849"/>
            <a:ext cx="324036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r>
              <a:rPr lang="zh-TW" altLang="en-US" b="1" dirty="0" smtClean="0"/>
              <a:t>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建</a:t>
            </a:r>
            <a:r>
              <a:rPr lang="zh-TW" altLang="en-US" dirty="0"/>
              <a:t>構於</a:t>
            </a:r>
            <a:r>
              <a:rPr lang="zh-TW" altLang="en-US" dirty="0" smtClean="0"/>
              <a:t>簡易</a:t>
            </a:r>
            <a:r>
              <a:rPr lang="en-US" altLang="zh-TW" dirty="0" smtClean="0"/>
              <a:t>I/O</a:t>
            </a:r>
            <a:r>
              <a:rPr lang="zh-TW" altLang="en-US" dirty="0" smtClean="0"/>
              <a:t>介面板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2052" name="Picture 4" descr="C:\Users\User\Desktop\cc3000_wea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75343"/>
            <a:ext cx="5976664" cy="34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r>
              <a:rPr lang="zh-TW" altLang="en-US" b="1" dirty="0" smtClean="0"/>
              <a:t>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772816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使用</a:t>
            </a:r>
            <a:r>
              <a:rPr lang="en-US" altLang="zh-TW" dirty="0" smtClean="0"/>
              <a:t>C</a:t>
            </a:r>
            <a:r>
              <a:rPr lang="zh-TW" altLang="en-US" dirty="0" smtClean="0"/>
              <a:t> </a:t>
            </a:r>
            <a:r>
              <a:rPr lang="en-US" altLang="zh-TW" dirty="0" smtClean="0"/>
              <a:t>Base</a:t>
            </a:r>
            <a:r>
              <a:rPr lang="zh-TW" altLang="en-US" dirty="0"/>
              <a:t>建構的開發環境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3075" name="Picture 3" descr="C:\Users\User\Desktop\300px-Arduino_IDE_-_v0011_Alph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60104"/>
            <a:ext cx="331236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r>
              <a:rPr lang="zh-TW" altLang="en-US" b="1" dirty="0" smtClean="0"/>
              <a:t>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772816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使用</a:t>
            </a:r>
            <a:r>
              <a:rPr lang="en-US" altLang="zh-TW" dirty="0" smtClean="0"/>
              <a:t>C</a:t>
            </a:r>
            <a:r>
              <a:rPr lang="zh-TW" altLang="en-US" dirty="0" smtClean="0"/>
              <a:t> </a:t>
            </a:r>
            <a:r>
              <a:rPr lang="en-US" altLang="zh-TW" dirty="0" smtClean="0"/>
              <a:t>Base</a:t>
            </a:r>
            <a:r>
              <a:rPr lang="zh-TW" altLang="en-US" dirty="0"/>
              <a:t>建構的開發環境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729615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Arduino</a:t>
            </a:r>
            <a:r>
              <a:rPr lang="zh-TW" altLang="en-US" b="1" dirty="0" smtClean="0"/>
              <a:t>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772816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使用</a:t>
            </a:r>
            <a:r>
              <a:rPr lang="en-US" altLang="zh-TW" dirty="0" smtClean="0"/>
              <a:t>C</a:t>
            </a:r>
            <a:r>
              <a:rPr lang="zh-TW" altLang="en-US" dirty="0" smtClean="0"/>
              <a:t> </a:t>
            </a:r>
            <a:r>
              <a:rPr lang="en-US" altLang="zh-TW" dirty="0" smtClean="0"/>
              <a:t>Base</a:t>
            </a:r>
            <a:r>
              <a:rPr lang="zh-TW" altLang="en-US" dirty="0"/>
              <a:t>建構的開發環境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729615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相關資源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772816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官方提供簡易入門範例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187220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71818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115616" y="2364849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https://www.arduino.cc/en/Tutorial/BuiltInExamples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22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實例影片</a:t>
            </a:r>
            <a:endParaRPr lang="zh-TW" altLang="en-US" b="1" dirty="0"/>
          </a:p>
        </p:txBody>
      </p:sp>
      <p:pic>
        <p:nvPicPr>
          <p:cNvPr id="6" name="Arduino Guit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3" y="1700808"/>
            <a:ext cx="6602026" cy="3672408"/>
          </a:xfr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微處理器發展實驗室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奧斯丁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奧斯丁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奧斯丁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4991</TotalTime>
  <Words>114</Words>
  <Application>Microsoft Office PowerPoint</Application>
  <PresentationFormat>如螢幕大小 (4:3)</PresentationFormat>
  <Paragraphs>41</Paragraphs>
  <Slides>10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奧斯丁</vt:lpstr>
      <vt:lpstr>Arduino</vt:lpstr>
      <vt:lpstr>Outline</vt:lpstr>
      <vt:lpstr>Arduino介紹</vt:lpstr>
      <vt:lpstr>Arduino介紹</vt:lpstr>
      <vt:lpstr>Arduino介紹</vt:lpstr>
      <vt:lpstr>Arduino介紹</vt:lpstr>
      <vt:lpstr>Arduino介紹</vt:lpstr>
      <vt:lpstr>相關資源</vt:lpstr>
      <vt:lpstr>實例影片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MPI-Cluster</dc:title>
  <dc:creator>User</dc:creator>
  <cp:lastModifiedBy>User</cp:lastModifiedBy>
  <cp:revision>53</cp:revision>
  <dcterms:created xsi:type="dcterms:W3CDTF">2015-09-12T12:33:10Z</dcterms:created>
  <dcterms:modified xsi:type="dcterms:W3CDTF">2015-12-17T09:31:29Z</dcterms:modified>
</cp:coreProperties>
</file>